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1" r:id="rId6"/>
    <p:sldId id="272" r:id="rId7"/>
    <p:sldId id="270" r:id="rId8"/>
    <p:sldId id="27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64"/>
    <a:srgbClr val="3D8B82"/>
    <a:srgbClr val="82C8C0"/>
    <a:srgbClr val="ADDBD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9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1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1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2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7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4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2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1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97B7-05FE-4BB1-9C6C-DDE4CB65D98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BAF13-7289-4C6F-879E-D6AF87D70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0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43328" y="0"/>
            <a:ext cx="9948672" cy="6858000"/>
          </a:xfrm>
          <a:prstGeom prst="rect">
            <a:avLst/>
          </a:prstGeom>
          <a:solidFill>
            <a:srgbClr val="82C8C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7377" y="1797784"/>
            <a:ext cx="5593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ln w="22225">
                  <a:solidFill>
                    <a:srgbClr val="82C8C0"/>
                  </a:solidFill>
                  <a:prstDash val="solid"/>
                </a:ln>
                <a:solidFill>
                  <a:srgbClr val="3D8B82"/>
                </a:solidFill>
              </a:rPr>
              <a:t>Portfolio</a:t>
            </a:r>
            <a:endParaRPr lang="ko-KR" altLang="en-US" sz="3000" b="1" dirty="0">
              <a:ln w="22225">
                <a:solidFill>
                  <a:srgbClr val="82C8C0"/>
                </a:solidFill>
                <a:prstDash val="solid"/>
              </a:ln>
              <a:solidFill>
                <a:srgbClr val="3D8B8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53796" y="4038563"/>
            <a:ext cx="3341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0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2207" y="1400085"/>
            <a:ext cx="47117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재고 부족 옵션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1000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재고 부족 알림 옵션 </a:t>
            </a:r>
            <a:r>
              <a:rPr lang="en-US" altLang="ko-KR" dirty="0" smtClean="0"/>
              <a:t>On / Off </a:t>
            </a:r>
            <a:r>
              <a:rPr lang="ko-KR" altLang="en-US" dirty="0" smtClean="0"/>
              <a:t>기능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재고 부족 알림 수치 설정 기능</a:t>
            </a:r>
            <a:endParaRPr lang="en-US" altLang="ko-KR" dirty="0"/>
          </a:p>
          <a:p>
            <a:endParaRPr lang="en-US" altLang="ko-KR" b="1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37" y="1185559"/>
            <a:ext cx="3763859" cy="15742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1" y="3030986"/>
            <a:ext cx="2106472" cy="26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2207" y="1400085"/>
            <a:ext cx="471174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재고 입</a:t>
            </a:r>
            <a:r>
              <a:rPr lang="en-US" altLang="ko-KR" sz="3000" b="1" dirty="0" smtClean="0">
                <a:solidFill>
                  <a:srgbClr val="2F6B64"/>
                </a:solidFill>
              </a:rPr>
              <a:t>/</a:t>
            </a:r>
            <a:r>
              <a:rPr lang="ko-KR" altLang="en-US" sz="3000" b="1" dirty="0" smtClean="0">
                <a:solidFill>
                  <a:srgbClr val="2F6B64"/>
                </a:solidFill>
              </a:rPr>
              <a:t>출 테이블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 날짜 기준 최근 순 정렬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페이지네이션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날짜 별 조회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오늘 </a:t>
            </a:r>
            <a:r>
              <a:rPr lang="en-US" altLang="ko-KR" dirty="0" smtClean="0"/>
              <a:t>~ </a:t>
            </a:r>
            <a:r>
              <a:rPr lang="ko-KR" altLang="en-US" dirty="0" smtClean="0"/>
              <a:t>과거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전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b="1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7" y="1400085"/>
            <a:ext cx="5168178" cy="390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8321" y="914399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1236" y="1400085"/>
            <a:ext cx="47117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재고 입</a:t>
            </a:r>
            <a:r>
              <a:rPr lang="en-US" altLang="ko-KR" sz="3000" b="1" dirty="0" smtClean="0">
                <a:solidFill>
                  <a:srgbClr val="2F6B64"/>
                </a:solidFill>
              </a:rPr>
              <a:t>/</a:t>
            </a:r>
            <a:r>
              <a:rPr lang="ko-KR" altLang="en-US" sz="3000" b="1" dirty="0" smtClean="0">
                <a:solidFill>
                  <a:srgbClr val="2F6B64"/>
                </a:solidFill>
              </a:rPr>
              <a:t>출 등록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1000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재고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 등록 </a:t>
            </a:r>
            <a:r>
              <a:rPr lang="en-US" altLang="ko-KR" dirty="0" smtClean="0"/>
              <a:t>Form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현재 날짜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시간 자동 등록</a:t>
            </a:r>
            <a:endParaRPr lang="en-US" altLang="ko-KR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92" y="1832728"/>
            <a:ext cx="4667993" cy="30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8321" y="914399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1236" y="1400085"/>
            <a:ext cx="47117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제품 생산 계산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제품 선택에 따른 생산 가능량 계산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dirty="0" smtClean="0"/>
              <a:t>비동기 통신</a:t>
            </a:r>
            <a:r>
              <a:rPr lang="en-US" altLang="ko-KR" dirty="0" smtClean="0"/>
              <a:t>) 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생산 후 남은 재고량 계산 후 출력</a:t>
            </a:r>
            <a:endParaRPr lang="en-US" altLang="ko-KR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10" y="1021913"/>
            <a:ext cx="3326308" cy="2427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31" y="3845080"/>
            <a:ext cx="2641222" cy="17727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364" y="3790127"/>
            <a:ext cx="2555910" cy="18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8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8321" y="914399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1236" y="1400085"/>
            <a:ext cx="471174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지출 등록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등록 시 현재 날짜 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시간 자동 등록</a:t>
            </a:r>
            <a:r>
              <a:rPr lang="en-US" altLang="ko-KR" dirty="0" smtClean="0"/>
              <a:t>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등록 후 등록 제품명 재고 물품 명과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일치 여부 체크 재고 등록 확인 여부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확인 시 등록 기반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재고 등록 자동 완성 </a:t>
            </a:r>
            <a:endParaRPr lang="en-US" altLang="ko-KR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244" y="1175641"/>
            <a:ext cx="2410332" cy="22159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6" y="3854035"/>
            <a:ext cx="2506187" cy="11288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74" y="3391592"/>
            <a:ext cx="2460101" cy="23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2207" y="1471353"/>
            <a:ext cx="471174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지출 리스트 테이블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지출 날짜 기준 최근 순 정렬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페이지네이션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날짜 별 조회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오늘 </a:t>
            </a:r>
            <a:r>
              <a:rPr lang="en-US" altLang="ko-KR" dirty="0" smtClean="0"/>
              <a:t>~ </a:t>
            </a:r>
            <a:r>
              <a:rPr lang="ko-KR" altLang="en-US" dirty="0" smtClean="0"/>
              <a:t>과거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전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b="1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" y="1471353"/>
            <a:ext cx="5296045" cy="39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8321" y="91171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820" y="1356106"/>
            <a:ext cx="2919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재고 파트 시연</a:t>
            </a:r>
            <a:endParaRPr lang="en-US" altLang="ko-KR" sz="1000" b="1" dirty="0" smtClean="0">
              <a:solidFill>
                <a:srgbClr val="2F6B64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1464" cy="38369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St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622" y="2171545"/>
            <a:ext cx="5196218" cy="2922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9387" y="1392514"/>
            <a:ext cx="2919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지출 파트 시연</a:t>
            </a:r>
            <a:endParaRPr lang="en-US" altLang="ko-KR" sz="1000" b="1" dirty="0" smtClean="0">
              <a:solidFill>
                <a:srgbClr val="2F6B64"/>
              </a:solidFill>
            </a:endParaRPr>
          </a:p>
        </p:txBody>
      </p:sp>
      <p:pic>
        <p:nvPicPr>
          <p:cNvPr id="4" name="Expens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4187" y="2171544"/>
            <a:ext cx="5109805" cy="2922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0329" y="5498459"/>
            <a:ext cx="562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마우스가 가까이 가면 동영상 바가 나타납니다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7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4691" y="0"/>
            <a:ext cx="12192000" cy="6858000"/>
          </a:xfrm>
          <a:prstGeom prst="rect">
            <a:avLst/>
          </a:prstGeom>
          <a:solidFill>
            <a:srgbClr val="82C8C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7340" y="2613392"/>
            <a:ext cx="700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감사합니다</a:t>
            </a:r>
            <a:r>
              <a:rPr lang="en-US" altLang="ko-KR" sz="10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.</a:t>
            </a:r>
            <a:endParaRPr lang="ko-KR" altLang="en-US" sz="10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기술 역량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0164" y="1065966"/>
            <a:ext cx="48676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자료 구조를 활용한 프로젝트</a:t>
            </a:r>
            <a:endParaRPr lang="en-US" altLang="ko-KR" dirty="0" smtClean="0"/>
          </a:p>
          <a:p>
            <a:r>
              <a:rPr lang="en-US" altLang="ko-KR" dirty="0" smtClean="0"/>
              <a:t>-  List, Map </a:t>
            </a:r>
            <a:r>
              <a:rPr lang="ko-KR" altLang="en-US" dirty="0" smtClean="0"/>
              <a:t>을 활용한 데이터 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를 활용한 웹 프로젝트  </a:t>
            </a:r>
            <a:endParaRPr lang="en-US" altLang="ko-KR" dirty="0" smtClean="0"/>
          </a:p>
          <a:p>
            <a:r>
              <a:rPr lang="en-US" altLang="ko-KR" dirty="0" smtClean="0"/>
              <a:t>- CRUD  </a:t>
            </a:r>
          </a:p>
          <a:p>
            <a:r>
              <a:rPr lang="en-US" altLang="ko-KR" dirty="0" smtClean="0"/>
              <a:t>- MVC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( JSP, Servlet, DAO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en-US" altLang="ko-KR" sz="2000" dirty="0"/>
          </a:p>
          <a:p>
            <a:r>
              <a:rPr lang="en-US" altLang="ko-KR" dirty="0"/>
              <a:t>- WAS(</a:t>
            </a:r>
            <a:r>
              <a:rPr lang="ko-KR" altLang="en-US" dirty="0"/>
              <a:t>톰캣</a:t>
            </a:r>
            <a:r>
              <a:rPr lang="en-US" altLang="ko-KR" dirty="0"/>
              <a:t>) </a:t>
            </a:r>
            <a:r>
              <a:rPr lang="ko-KR" altLang="en-US" dirty="0"/>
              <a:t>이용 서버 배포</a:t>
            </a:r>
          </a:p>
          <a:p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25906" y="4126020"/>
            <a:ext cx="33265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MySQL</a:t>
            </a:r>
            <a:r>
              <a:rPr lang="en-US" altLang="ko-KR" sz="2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(MariaDB)</a:t>
            </a: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dirty="0" smtClean="0"/>
              <a:t>DDL, DML  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join</a:t>
            </a:r>
          </a:p>
          <a:p>
            <a:r>
              <a:rPr lang="en-US" altLang="ko-KR" dirty="0" smtClean="0"/>
              <a:t>- view </a:t>
            </a:r>
            <a:r>
              <a:rPr lang="ko-KR" altLang="en-US" dirty="0" smtClean="0"/>
              <a:t>테이블 생성</a:t>
            </a:r>
            <a:endParaRPr lang="en-US" altLang="ko-KR" sz="3000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17021" y="1277007"/>
            <a:ext cx="0" cy="4445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80134" y="1063333"/>
            <a:ext cx="43828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JavaScript</a:t>
            </a: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pPr fontAlgn="base" latinLnBrk="0"/>
            <a:r>
              <a:rPr lang="ko-KR" altLang="en-US" dirty="0"/>
              <a:t>이벤트 버블링</a:t>
            </a:r>
            <a:r>
              <a:rPr lang="en-US" altLang="ko-KR" dirty="0"/>
              <a:t>, </a:t>
            </a:r>
            <a:r>
              <a:rPr lang="ko-KR" altLang="en-US" dirty="0" smtClean="0"/>
              <a:t>캡처링</a:t>
            </a:r>
            <a:endParaRPr lang="en-US" altLang="ko-KR" dirty="0" smtClean="0"/>
          </a:p>
          <a:p>
            <a:pPr fontAlgn="base" latinLnBrk="0"/>
            <a:endParaRPr lang="ko-KR" altLang="en-US" dirty="0"/>
          </a:p>
          <a:p>
            <a:pPr fontAlgn="base" latinLnBrk="0"/>
            <a:r>
              <a:rPr lang="en-US" altLang="ko-KR" dirty="0"/>
              <a:t>ajax</a:t>
            </a:r>
            <a:r>
              <a:rPr lang="ko-KR" altLang="en-US" dirty="0"/>
              <a:t>를 이용한 비동기 데이터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fontAlgn="base" latinLnBrk="0"/>
            <a:endParaRPr lang="ko-KR" altLang="en-US" dirty="0"/>
          </a:p>
          <a:p>
            <a:pPr fontAlgn="base" latinLnBrk="0"/>
            <a:r>
              <a:rPr lang="en-US" altLang="ko-KR" dirty="0"/>
              <a:t>JQuery , JSON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80134" y="3356578"/>
            <a:ext cx="50686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/ CSS</a:t>
            </a: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dirty="0" smtClean="0"/>
              <a:t>Grid, Flex</a:t>
            </a:r>
            <a:r>
              <a:rPr lang="ko-KR" altLang="en-US" dirty="0" smtClean="0"/>
              <a:t>를 사용한 레이아웃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부트스트랩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580134" y="4970590"/>
            <a:ext cx="50686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0"/>
                <a:solidFill>
                  <a:srgbClr val="3D8B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Boot</a:t>
            </a:r>
          </a:p>
          <a:p>
            <a:endParaRPr lang="en-US" altLang="ko-KR" sz="1000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dirty="0" smtClean="0"/>
              <a:t>JSP, Mybatis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4355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171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61" y="2200287"/>
            <a:ext cx="51485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선정 이유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/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 활용 할 수 있는 프로그램을 만들어 보자 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소상공인이 사용하는 포스기와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ERP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합작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원하는 기능을 직접 만들어보고자 시작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6334" y="2070119"/>
            <a:ext cx="44287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언어 </a:t>
            </a:r>
            <a:r>
              <a:rPr lang="en-US" altLang="ko-KR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도구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 언어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Java, JavaScript</a:t>
            </a: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 개발 도구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Eclipse, Visual Studio</a:t>
            </a: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MySQL ( MariaDB )</a:t>
            </a: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운영체제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 10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087068" y="2070119"/>
            <a:ext cx="29953" cy="3652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25975" y="1096577"/>
            <a:ext cx="501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포스기 기반 </a:t>
            </a:r>
            <a:r>
              <a:rPr lang="en-US" altLang="ko-KR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ERP </a:t>
            </a:r>
            <a:r>
              <a:rPr lang="ko-KR" alt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</a:t>
            </a:r>
            <a:endParaRPr lang="en-US" altLang="ko-KR" sz="30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71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02483" y="1087262"/>
            <a:ext cx="49976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재고 파트 기능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dirty="0"/>
          </a:p>
          <a:p>
            <a:r>
              <a:rPr lang="ko-KR" altLang="en-US" dirty="0" smtClean="0"/>
              <a:t>현재 재고 총량 계산</a:t>
            </a:r>
            <a:r>
              <a:rPr lang="en-US" altLang="ko-KR" dirty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재고 부족 알림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재고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 리스트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재고 등록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재고 생산 계산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재고 알림 옵션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081894" y="1439177"/>
            <a:ext cx="35127" cy="4283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9861" y="2971478"/>
            <a:ext cx="458152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맡은 파트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u="sng" dirty="0" smtClean="0"/>
              <a:t>지출 </a:t>
            </a:r>
            <a:r>
              <a:rPr lang="en-US" altLang="ko-KR" u="sng" dirty="0" smtClean="0"/>
              <a:t>/ </a:t>
            </a:r>
            <a:r>
              <a:rPr lang="ko-KR" altLang="en-US" u="sng" dirty="0" smtClean="0"/>
              <a:t>재고 파트</a:t>
            </a:r>
            <a:endParaRPr lang="en-US" altLang="ko-KR" u="sng" dirty="0" smtClean="0"/>
          </a:p>
          <a:p>
            <a:endParaRPr lang="en-US" altLang="ko-KR" u="sng" dirty="0" smtClean="0"/>
          </a:p>
          <a:p>
            <a:r>
              <a:rPr lang="en-US" altLang="ko-KR" u="sng" dirty="0" smtClean="0"/>
              <a:t>Grid / </a:t>
            </a:r>
            <a:r>
              <a:rPr lang="ko-KR" altLang="en-US" u="sng" dirty="0" smtClean="0"/>
              <a:t>부트스트랩을 이용한 기본 </a:t>
            </a:r>
            <a:r>
              <a:rPr lang="en-US" altLang="ko-KR" u="sng" dirty="0" smtClean="0"/>
              <a:t>CSS</a:t>
            </a:r>
            <a:endParaRPr lang="en-US" altLang="ko-KR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869861" y="4737998"/>
            <a:ext cx="50686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 사항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현재 진행중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69860" y="1450841"/>
            <a:ext cx="50686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인원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명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461859" y="4460998"/>
            <a:ext cx="458152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n w="0"/>
                <a:solidFill>
                  <a:srgbClr val="2F6B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지출 파트</a:t>
            </a:r>
            <a:endParaRPr lang="en-US" altLang="ko-KR" sz="3000" b="1" dirty="0" smtClean="0">
              <a:ln w="0"/>
              <a:solidFill>
                <a:srgbClr val="2F6B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지출 등록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지출 리스트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3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3894" y="1051830"/>
            <a:ext cx="2097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유스케이스</a:t>
            </a:r>
            <a:endParaRPr lang="en-US" altLang="ko-KR" sz="3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" y="1779660"/>
            <a:ext cx="10631978" cy="43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171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8246" y="1150127"/>
            <a:ext cx="2769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테이블 명세서</a:t>
            </a:r>
            <a:endParaRPr lang="en-US" altLang="ko-KR" sz="3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30" y="4039127"/>
            <a:ext cx="5077534" cy="1467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32" y="2000082"/>
            <a:ext cx="5125165" cy="108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32" y="4039127"/>
            <a:ext cx="5115639" cy="12955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30" y="2000082"/>
            <a:ext cx="512516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171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8246" y="1153577"/>
            <a:ext cx="2769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테이블 명세서</a:t>
            </a:r>
            <a:endParaRPr lang="en-US" altLang="ko-KR" sz="3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95" y="4295817"/>
            <a:ext cx="5096586" cy="866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95" y="2138462"/>
            <a:ext cx="508706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171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7331" y="1119630"/>
            <a:ext cx="9709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ERD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09" y="1881548"/>
            <a:ext cx="4867954" cy="40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262" y="914400"/>
            <a:ext cx="11225048" cy="537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Phone) +82 010-3655-9079E-mail) dsh21389@naver.comGithub) github.com/dosu89Notion)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2" y="49936"/>
            <a:ext cx="346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Project</a:t>
            </a:r>
            <a:endParaRPr lang="ko-KR" alt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2207" y="1400085"/>
            <a:ext cx="471174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rgbClr val="2F6B64"/>
                </a:solidFill>
              </a:rPr>
              <a:t>재고 총량 계산</a:t>
            </a:r>
            <a:endParaRPr lang="en-US" altLang="ko-KR" sz="3000" b="1" dirty="0" smtClean="0">
              <a:solidFill>
                <a:srgbClr val="2F6B64"/>
              </a:solidFill>
            </a:endParaRPr>
          </a:p>
          <a:p>
            <a:endParaRPr lang="en-US" altLang="ko-KR" sz="1000" b="1" dirty="0" smtClean="0">
              <a:ln w="22225">
                <a:solidFill>
                  <a:schemeClr val="tx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재고 물품의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 데이터 각각 계산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을 보여주는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테이블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View </a:t>
            </a:r>
            <a:r>
              <a:rPr lang="ko-KR" altLang="en-US" dirty="0" smtClean="0"/>
              <a:t>테이블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재고 부족 옵션 수치에 따른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부트스트랩 이용</a:t>
            </a:r>
            <a:r>
              <a:rPr lang="en-US" altLang="ko-KR" dirty="0"/>
              <a:t>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row </a:t>
            </a:r>
            <a:r>
              <a:rPr lang="ko-KR" altLang="en-US" dirty="0" smtClean="0"/>
              <a:t>색 변화</a:t>
            </a:r>
            <a:endParaRPr lang="en-US" altLang="ko-KR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14726" y="1400085"/>
            <a:ext cx="36119" cy="4404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" y="1188719"/>
            <a:ext cx="5214374" cy="48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418</Words>
  <Application>Microsoft Office PowerPoint</Application>
  <PresentationFormat>와이드스크린</PresentationFormat>
  <Paragraphs>180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GGG</cp:lastModifiedBy>
  <cp:revision>44</cp:revision>
  <dcterms:created xsi:type="dcterms:W3CDTF">2023-07-30T12:40:10Z</dcterms:created>
  <dcterms:modified xsi:type="dcterms:W3CDTF">2023-08-09T01:26:40Z</dcterms:modified>
</cp:coreProperties>
</file>